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36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hony Clarkson" userId="aebb703e-82b5-4897-a409-f662521a2ca2" providerId="ADAL" clId="{F80EDBB9-4989-4BB8-A29C-61C55D13AB8C}"/>
    <pc:docChg chg="custSel addSld modSld">
      <pc:chgData name="Anthony Clarkson" userId="aebb703e-82b5-4897-a409-f662521a2ca2" providerId="ADAL" clId="{F80EDBB9-4989-4BB8-A29C-61C55D13AB8C}" dt="2023-11-08T21:24:31.666" v="833" actId="20577"/>
      <pc:docMkLst>
        <pc:docMk/>
      </pc:docMkLst>
      <pc:sldChg chg="modSp mod">
        <pc:chgData name="Anthony Clarkson" userId="aebb703e-82b5-4897-a409-f662521a2ca2" providerId="ADAL" clId="{F80EDBB9-4989-4BB8-A29C-61C55D13AB8C}" dt="2023-11-08T21:01:47.797" v="774" actId="20577"/>
        <pc:sldMkLst>
          <pc:docMk/>
          <pc:sldMk cId="910935782" sldId="258"/>
        </pc:sldMkLst>
        <pc:spChg chg="mod">
          <ac:chgData name="Anthony Clarkson" userId="aebb703e-82b5-4897-a409-f662521a2ca2" providerId="ADAL" clId="{F80EDBB9-4989-4BB8-A29C-61C55D13AB8C}" dt="2023-11-08T21:01:47.797" v="774" actId="20577"/>
          <ac:spMkLst>
            <pc:docMk/>
            <pc:sldMk cId="910935782" sldId="258"/>
            <ac:spMk id="3" creationId="{C39F656B-B2F7-08F2-28F1-03697EE35F64}"/>
          </ac:spMkLst>
        </pc:spChg>
      </pc:sldChg>
      <pc:sldChg chg="modSp mod">
        <pc:chgData name="Anthony Clarkson" userId="aebb703e-82b5-4897-a409-f662521a2ca2" providerId="ADAL" clId="{F80EDBB9-4989-4BB8-A29C-61C55D13AB8C}" dt="2023-11-08T20:45:51.483" v="760" actId="20577"/>
        <pc:sldMkLst>
          <pc:docMk/>
          <pc:sldMk cId="1713742848" sldId="259"/>
        </pc:sldMkLst>
        <pc:spChg chg="mod">
          <ac:chgData name="Anthony Clarkson" userId="aebb703e-82b5-4897-a409-f662521a2ca2" providerId="ADAL" clId="{F80EDBB9-4989-4BB8-A29C-61C55D13AB8C}" dt="2023-11-08T20:45:51.483" v="760" actId="20577"/>
          <ac:spMkLst>
            <pc:docMk/>
            <pc:sldMk cId="1713742848" sldId="259"/>
            <ac:spMk id="3" creationId="{4DA8A6EB-5844-39CE-6BAD-6F42954AFB28}"/>
          </ac:spMkLst>
        </pc:spChg>
      </pc:sldChg>
      <pc:sldChg chg="modSp mod">
        <pc:chgData name="Anthony Clarkson" userId="aebb703e-82b5-4897-a409-f662521a2ca2" providerId="ADAL" clId="{F80EDBB9-4989-4BB8-A29C-61C55D13AB8C}" dt="2023-11-08T09:20:51.252" v="626" actId="20577"/>
        <pc:sldMkLst>
          <pc:docMk/>
          <pc:sldMk cId="4287560707" sldId="260"/>
        </pc:sldMkLst>
        <pc:spChg chg="mod">
          <ac:chgData name="Anthony Clarkson" userId="aebb703e-82b5-4897-a409-f662521a2ca2" providerId="ADAL" clId="{F80EDBB9-4989-4BB8-A29C-61C55D13AB8C}" dt="2023-11-08T09:20:51.252" v="626" actId="20577"/>
          <ac:spMkLst>
            <pc:docMk/>
            <pc:sldMk cId="4287560707" sldId="260"/>
            <ac:spMk id="3" creationId="{18CFD06B-3852-4510-9985-D3BE8E720C44}"/>
          </ac:spMkLst>
        </pc:spChg>
      </pc:sldChg>
      <pc:sldChg chg="modSp mod">
        <pc:chgData name="Anthony Clarkson" userId="aebb703e-82b5-4897-a409-f662521a2ca2" providerId="ADAL" clId="{F80EDBB9-4989-4BB8-A29C-61C55D13AB8C}" dt="2023-11-08T21:23:05.474" v="781" actId="20577"/>
        <pc:sldMkLst>
          <pc:docMk/>
          <pc:sldMk cId="1216780572" sldId="261"/>
        </pc:sldMkLst>
        <pc:spChg chg="mod">
          <ac:chgData name="Anthony Clarkson" userId="aebb703e-82b5-4897-a409-f662521a2ca2" providerId="ADAL" clId="{F80EDBB9-4989-4BB8-A29C-61C55D13AB8C}" dt="2023-11-08T21:23:05.474" v="781" actId="20577"/>
          <ac:spMkLst>
            <pc:docMk/>
            <pc:sldMk cId="1216780572" sldId="261"/>
            <ac:spMk id="3" creationId="{F8ED1A80-8F2D-EF4A-C915-64144171C930}"/>
          </ac:spMkLst>
        </pc:spChg>
      </pc:sldChg>
      <pc:sldChg chg="modSp mod">
        <pc:chgData name="Anthony Clarkson" userId="aebb703e-82b5-4897-a409-f662521a2ca2" providerId="ADAL" clId="{F80EDBB9-4989-4BB8-A29C-61C55D13AB8C}" dt="2023-11-08T11:21:29.735" v="672" actId="20577"/>
        <pc:sldMkLst>
          <pc:docMk/>
          <pc:sldMk cId="3500515418" sldId="262"/>
        </pc:sldMkLst>
        <pc:spChg chg="mod">
          <ac:chgData name="Anthony Clarkson" userId="aebb703e-82b5-4897-a409-f662521a2ca2" providerId="ADAL" clId="{F80EDBB9-4989-4BB8-A29C-61C55D13AB8C}" dt="2023-11-08T11:21:29.735" v="672" actId="20577"/>
          <ac:spMkLst>
            <pc:docMk/>
            <pc:sldMk cId="3500515418" sldId="262"/>
            <ac:spMk id="3" creationId="{6AB9EBC7-29F3-C3D2-9882-83349F61F2B2}"/>
          </ac:spMkLst>
        </pc:spChg>
      </pc:sldChg>
      <pc:sldChg chg="modSp mod">
        <pc:chgData name="Anthony Clarkson" userId="aebb703e-82b5-4897-a409-f662521a2ca2" providerId="ADAL" clId="{F80EDBB9-4989-4BB8-A29C-61C55D13AB8C}" dt="2023-11-08T21:24:31.666" v="833" actId="20577"/>
        <pc:sldMkLst>
          <pc:docMk/>
          <pc:sldMk cId="703616817" sldId="263"/>
        </pc:sldMkLst>
        <pc:spChg chg="mod">
          <ac:chgData name="Anthony Clarkson" userId="aebb703e-82b5-4897-a409-f662521a2ca2" providerId="ADAL" clId="{F80EDBB9-4989-4BB8-A29C-61C55D13AB8C}" dt="2023-11-08T09:21:36.493" v="630" actId="313"/>
          <ac:spMkLst>
            <pc:docMk/>
            <pc:sldMk cId="703616817" sldId="263"/>
            <ac:spMk id="2" creationId="{20E92BBB-9D74-2579-188A-2F17F2E4A71B}"/>
          </ac:spMkLst>
        </pc:spChg>
        <pc:spChg chg="mod">
          <ac:chgData name="Anthony Clarkson" userId="aebb703e-82b5-4897-a409-f662521a2ca2" providerId="ADAL" clId="{F80EDBB9-4989-4BB8-A29C-61C55D13AB8C}" dt="2023-11-08T21:24:31.666" v="833" actId="20577"/>
          <ac:spMkLst>
            <pc:docMk/>
            <pc:sldMk cId="703616817" sldId="263"/>
            <ac:spMk id="3" creationId="{F54A82A6-B640-0E3F-069A-A79B3B46B9E3}"/>
          </ac:spMkLst>
        </pc:spChg>
      </pc:sldChg>
      <pc:sldChg chg="modSp mod">
        <pc:chgData name="Anthony Clarkson" userId="aebb703e-82b5-4897-a409-f662521a2ca2" providerId="ADAL" clId="{F80EDBB9-4989-4BB8-A29C-61C55D13AB8C}" dt="2023-11-08T09:21:54.100" v="652" actId="20577"/>
        <pc:sldMkLst>
          <pc:docMk/>
          <pc:sldMk cId="45033023" sldId="264"/>
        </pc:sldMkLst>
        <pc:spChg chg="mod">
          <ac:chgData name="Anthony Clarkson" userId="aebb703e-82b5-4897-a409-f662521a2ca2" providerId="ADAL" clId="{F80EDBB9-4989-4BB8-A29C-61C55D13AB8C}" dt="2023-11-08T09:21:41.062" v="634" actId="313"/>
          <ac:spMkLst>
            <pc:docMk/>
            <pc:sldMk cId="45033023" sldId="264"/>
            <ac:spMk id="2" creationId="{B45BFE40-705F-C733-FDDE-32DD52E5ED05}"/>
          </ac:spMkLst>
        </pc:spChg>
        <pc:spChg chg="mod">
          <ac:chgData name="Anthony Clarkson" userId="aebb703e-82b5-4897-a409-f662521a2ca2" providerId="ADAL" clId="{F80EDBB9-4989-4BB8-A29C-61C55D13AB8C}" dt="2023-11-08T09:21:54.100" v="652" actId="20577"/>
          <ac:spMkLst>
            <pc:docMk/>
            <pc:sldMk cId="45033023" sldId="264"/>
            <ac:spMk id="3" creationId="{BD115B81-8DA0-7182-AD2B-0B4A76A71373}"/>
          </ac:spMkLst>
        </pc:spChg>
      </pc:sldChg>
      <pc:sldChg chg="modSp new mod">
        <pc:chgData name="Anthony Clarkson" userId="aebb703e-82b5-4897-a409-f662521a2ca2" providerId="ADAL" clId="{F80EDBB9-4989-4BB8-A29C-61C55D13AB8C}" dt="2023-11-08T09:19:50.552" v="580" actId="20577"/>
        <pc:sldMkLst>
          <pc:docMk/>
          <pc:sldMk cId="2209047468" sldId="265"/>
        </pc:sldMkLst>
        <pc:spChg chg="mod">
          <ac:chgData name="Anthony Clarkson" userId="aebb703e-82b5-4897-a409-f662521a2ca2" providerId="ADAL" clId="{F80EDBB9-4989-4BB8-A29C-61C55D13AB8C}" dt="2023-10-27T09:27:58.073" v="283" actId="20577"/>
          <ac:spMkLst>
            <pc:docMk/>
            <pc:sldMk cId="2209047468" sldId="265"/>
            <ac:spMk id="2" creationId="{E5B6B3BF-8D54-C55E-842E-CD7A12CC4334}"/>
          </ac:spMkLst>
        </pc:spChg>
        <pc:spChg chg="mod">
          <ac:chgData name="Anthony Clarkson" userId="aebb703e-82b5-4897-a409-f662521a2ca2" providerId="ADAL" clId="{F80EDBB9-4989-4BB8-A29C-61C55D13AB8C}" dt="2023-11-08T09:19:50.552" v="580" actId="20577"/>
          <ac:spMkLst>
            <pc:docMk/>
            <pc:sldMk cId="2209047468" sldId="265"/>
            <ac:spMk id="3" creationId="{41D4808E-766D-72CF-2048-B4106F7E21F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68DA-CF0A-C405-2032-877B5C93F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1CEE03-5D93-A841-0C40-3B82CA9CEA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7F0DA-C360-105F-FDC0-EC98EB7F3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FA88B-B5B2-5CA8-A61B-E94A9B7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27EB-F4D7-D1EC-F532-A5A928123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144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94461-9073-081F-166B-D78637E97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6F6A8-60DC-5690-6E26-BCDB27DBA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C0FD5-DC90-8962-4A76-12EFEBCB8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FE640-5A99-9901-B1DC-B5BB0F196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23B85-3CB7-E1ED-B486-FEC6EA5DB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539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0F867-B2E2-23AF-704F-898A2432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9F6FC-6930-4C05-C380-B232C6DA5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6AD49-6A6D-3A00-4C0F-AA66271D7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90B85-B0A7-FDE7-6214-0625E814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20083-03D2-FB73-94DA-403191FF4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85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F8398-E490-A3DD-AA0F-3F57845F5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752BC-559A-6EF4-1A7B-56E8E77E4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31ACD-9DEB-82D8-5C23-5625AD262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9DB27E-1A3E-78B0-4357-146AB990E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F182C-CDC3-0619-491B-5A66164F0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351C5-965F-FDD3-84B2-6C3568BE6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395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7CF2A-2DA7-244E-FD70-DA83E4A0F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BD6FB0-A30D-D533-E836-1C84DA8D3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71A57-CC19-CFCA-1B42-A25F5DC43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D47A78-E7B1-568E-E0E7-FB8C6BDA5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675363-B517-AE0F-8DB9-F6BE49F0D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2D5E21-16D9-9EDF-AE7A-BD99EF3AE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698F61-CDE0-B3F1-D98E-FD33686F3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F88D54-8699-F4D4-E536-68B23B080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287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FB241-8402-CA30-B110-00E45A07D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6EDDD-07DA-49A2-350A-347C8F90F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7D7871-082E-6F64-F93D-514B87064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4903DD-911A-1D73-7D42-678EF4937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344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20D2FA-B820-2BC7-D6F8-670568669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5B6D4F-CE3E-A3D8-FD4B-2BBEB4654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44302-F26E-F83D-DF62-8650C1667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876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1B5D6-A80D-5C26-BF85-CE7B304EF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469BC-6E1B-7EC8-A5B9-10B13F1C2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2B68B-E78A-A0D2-F79E-DFA8727672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F3EA4-2F7C-BFAE-E298-81928C69E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FB070-161E-0947-864A-968FF51A3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4ED07-14A7-915D-07F9-07344397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205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6B53-B1D4-40F1-5DFA-E99BE3BCB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0EAD5F-AE82-B3D5-BB3E-602807B824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9DA26-B7AE-4E07-A614-37C184A2C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8E44B8-5F1B-7EF2-D1A6-3CF2FF7D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9B813-77FD-612B-899E-ED0D483C4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02357B-B1E3-7C5B-B515-4F43E2AEF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2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0A505-2789-7775-5AC6-87BB99620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E1358B-3A05-C85E-7B32-79F291AEA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FD77C-9CFA-295F-6225-2553EBB77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5AD0B-CD5C-5DB8-EB6D-1EA46B3A5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57046-65EA-EB3A-13E9-1CE3F3650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97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265DAB-9DCD-0218-F2F2-C82A8E6E36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78D7CD-7ECC-8F16-A326-E75F2E763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A4255-BA8F-9812-12A0-2DBCC5210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FC1B4-2394-8AEB-2A3E-DB6B6F93F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F2C6C-3152-CFB0-BE32-B22A7A198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71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01F928-5082-7E32-74AF-942D4CAE4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52AA1-E4FC-8113-AFFD-A8FCBECCF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73A0E-6B30-5DF8-C556-A204DDA4A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63A77-2121-47A2-88A1-F486D9290EF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D311C-8362-FE73-FC60-9C85779B62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38C2A-89AC-5B89-DDEF-1F908D7C6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7D9C5-0DB8-4E7B-B5C4-FBF2C2C697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25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848E-2274-1844-9A7C-B11E5CA2E1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400G ZR Pluggable Optics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15914-DF2F-EDA8-B6C2-9C9BAC3D58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Turning routers into a long-distance transport network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Anthony Clarkson</a:t>
            </a:r>
          </a:p>
        </p:txBody>
      </p:sp>
    </p:spTree>
    <p:extLst>
      <p:ext uri="{BB962C8B-B14F-4D97-AF65-F5344CB8AC3E}">
        <p14:creationId xmlns:p14="http://schemas.microsoft.com/office/powerpoint/2010/main" val="3509897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14884-B28F-3515-2437-B6135BFC8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41B67-E04A-F1A2-4830-F335DC140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Plugabble</a:t>
            </a:r>
            <a:r>
              <a:rPr lang="en-GB" dirty="0"/>
              <a:t> WDM Optics a brief history</a:t>
            </a:r>
          </a:p>
          <a:p>
            <a:r>
              <a:rPr lang="en-GB" dirty="0"/>
              <a:t>400G ZR / ZR+ / 0dBm / 100G ZR</a:t>
            </a:r>
          </a:p>
          <a:p>
            <a:r>
              <a:rPr lang="en-GB" dirty="0"/>
              <a:t>Vendors/Manufacturers/Chipsets</a:t>
            </a:r>
          </a:p>
          <a:p>
            <a:r>
              <a:rPr lang="en-GB" dirty="0"/>
              <a:t>Modes &amp; FEC</a:t>
            </a:r>
          </a:p>
          <a:p>
            <a:r>
              <a:rPr lang="en-GB" dirty="0"/>
              <a:t>Use Cases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793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353C-4799-EFCC-DEFA-B9E336C84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Pluggable WDM optics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F656B-B2F7-08F2-28F1-03697EE35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Direct Detect 1G &amp; 10G</a:t>
            </a:r>
          </a:p>
          <a:p>
            <a:pPr lvl="1"/>
            <a:r>
              <a:rPr lang="en-GB" dirty="0"/>
              <a:t>CWDM</a:t>
            </a:r>
          </a:p>
          <a:p>
            <a:pPr lvl="1"/>
            <a:r>
              <a:rPr lang="en-GB" dirty="0"/>
              <a:t>DWDM</a:t>
            </a:r>
          </a:p>
          <a:p>
            <a:pPr lvl="1"/>
            <a:r>
              <a:rPr lang="en-GB" dirty="0" err="1"/>
              <a:t>Tunables</a:t>
            </a:r>
            <a:endParaRPr lang="en-GB" dirty="0"/>
          </a:p>
          <a:p>
            <a:pPr lvl="1"/>
            <a:r>
              <a:rPr lang="en-GB" dirty="0"/>
              <a:t>Bidi</a:t>
            </a:r>
          </a:p>
          <a:p>
            <a:endParaRPr lang="en-GB" dirty="0"/>
          </a:p>
          <a:p>
            <a:r>
              <a:rPr lang="en-GB" dirty="0"/>
              <a:t>Coherent 100G</a:t>
            </a:r>
          </a:p>
          <a:p>
            <a:pPr lvl="1"/>
            <a:r>
              <a:rPr lang="en-GB" dirty="0"/>
              <a:t>Analogue</a:t>
            </a:r>
          </a:p>
          <a:p>
            <a:pPr lvl="1"/>
            <a:r>
              <a:rPr lang="en-GB" dirty="0"/>
              <a:t>Digital (DCO)</a:t>
            </a:r>
          </a:p>
        </p:txBody>
      </p:sp>
    </p:spTree>
    <p:extLst>
      <p:ext uri="{BB962C8B-B14F-4D97-AF65-F5344CB8AC3E}">
        <p14:creationId xmlns:p14="http://schemas.microsoft.com/office/powerpoint/2010/main" val="910935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FB3A4-E065-1040-4C86-211DE1B6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400G ZR vs ZR+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8A6EB-5844-39CE-6BAD-6F42954AF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OIF 400G ZR</a:t>
            </a:r>
          </a:p>
          <a:p>
            <a:r>
              <a:rPr lang="en-GB" dirty="0" err="1"/>
              <a:t>OpenZR</a:t>
            </a:r>
            <a:r>
              <a:rPr lang="en-GB" dirty="0"/>
              <a:t>+</a:t>
            </a:r>
          </a:p>
          <a:p>
            <a:r>
              <a:rPr lang="en-GB" dirty="0"/>
              <a:t>CMIS</a:t>
            </a:r>
          </a:p>
          <a:p>
            <a:r>
              <a:rPr lang="en-GB" dirty="0"/>
              <a:t>Output Power -10dBm vs 0dBm vs +4dBm</a:t>
            </a:r>
          </a:p>
          <a:p>
            <a:pPr lvl="1"/>
            <a:r>
              <a:rPr lang="en-GB" dirty="0"/>
              <a:t>Greenfield vs Brownfield</a:t>
            </a:r>
          </a:p>
          <a:p>
            <a:pPr lvl="1"/>
            <a:r>
              <a:rPr lang="en-GB" dirty="0"/>
              <a:t>Configurable range</a:t>
            </a:r>
          </a:p>
          <a:p>
            <a:pPr lvl="1"/>
            <a:r>
              <a:rPr lang="en-GB" dirty="0"/>
              <a:t>Amplified/non-amplified systems</a:t>
            </a:r>
          </a:p>
          <a:p>
            <a:r>
              <a:rPr lang="en-GB" dirty="0"/>
              <a:t>Needs support in host platform</a:t>
            </a:r>
          </a:p>
          <a:p>
            <a:r>
              <a:rPr lang="en-GB" dirty="0"/>
              <a:t>Form Factors</a:t>
            </a:r>
          </a:p>
          <a:p>
            <a:pPr lvl="1"/>
            <a:r>
              <a:rPr lang="en-GB" dirty="0"/>
              <a:t>QSFP-DD, OSFP or even CFP2</a:t>
            </a:r>
          </a:p>
        </p:txBody>
      </p:sp>
    </p:spTree>
    <p:extLst>
      <p:ext uri="{BB962C8B-B14F-4D97-AF65-F5344CB8AC3E}">
        <p14:creationId xmlns:p14="http://schemas.microsoft.com/office/powerpoint/2010/main" val="1713742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6B3BF-8D54-C55E-842E-CD7A12CC4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100G ZR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4808E-766D-72CF-2048-B4106F7E2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QSFP28 but 6.5W+</a:t>
            </a:r>
          </a:p>
          <a:p>
            <a:r>
              <a:rPr lang="en-GB" dirty="0"/>
              <a:t>100G DWDM</a:t>
            </a:r>
          </a:p>
          <a:p>
            <a:r>
              <a:rPr lang="en-GB" dirty="0"/>
              <a:t>Tx Power options</a:t>
            </a:r>
          </a:p>
          <a:p>
            <a:r>
              <a:rPr lang="en-GB" dirty="0"/>
              <a:t>CMIS vs SFF compliance</a:t>
            </a:r>
          </a:p>
          <a:p>
            <a:pPr lvl="1"/>
            <a:r>
              <a:rPr lang="en-GB" dirty="0"/>
              <a:t>Host platforms</a:t>
            </a:r>
          </a:p>
          <a:p>
            <a:r>
              <a:rPr lang="en-GB" dirty="0"/>
              <a:t>Externally tuned/configured</a:t>
            </a:r>
          </a:p>
        </p:txBody>
      </p:sp>
    </p:spTree>
    <p:extLst>
      <p:ext uri="{BB962C8B-B14F-4D97-AF65-F5344CB8AC3E}">
        <p14:creationId xmlns:p14="http://schemas.microsoft.com/office/powerpoint/2010/main" val="2209047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B1180-89E6-2A6D-B69E-3503B5EF3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Vendors/Manufacturers/Chipsets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FD06B-3852-4510-9985-D3BE8E720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Host Vendors (Network Equipment Manufacturers)</a:t>
            </a:r>
          </a:p>
          <a:p>
            <a:pPr lvl="1"/>
            <a:r>
              <a:rPr lang="en-GB" dirty="0"/>
              <a:t>e.g. Cisco, Juniper, Nokia, Whitebox etc…</a:t>
            </a:r>
          </a:p>
          <a:p>
            <a:r>
              <a:rPr lang="en-GB" dirty="0"/>
              <a:t>Optic Manufacturers</a:t>
            </a:r>
          </a:p>
          <a:p>
            <a:pPr lvl="1"/>
            <a:r>
              <a:rPr lang="en-GB" dirty="0"/>
              <a:t>e.g. </a:t>
            </a:r>
            <a:r>
              <a:rPr lang="en-GB" dirty="0" err="1"/>
              <a:t>Lumentum</a:t>
            </a:r>
            <a:r>
              <a:rPr lang="en-GB" dirty="0"/>
              <a:t>, Coherent, Cisco-Acacia et al.</a:t>
            </a:r>
          </a:p>
          <a:p>
            <a:r>
              <a:rPr lang="en-GB" dirty="0"/>
              <a:t>DSP</a:t>
            </a:r>
          </a:p>
          <a:p>
            <a:pPr lvl="1"/>
            <a:r>
              <a:rPr lang="en-GB" dirty="0"/>
              <a:t>Marvell, Broadcom, Acacia, </a:t>
            </a:r>
            <a:r>
              <a:rPr lang="en-GB" dirty="0" err="1"/>
              <a:t>Ciena</a:t>
            </a:r>
            <a:r>
              <a:rPr lang="en-GB" dirty="0"/>
              <a:t>, etc..</a:t>
            </a:r>
          </a:p>
          <a:p>
            <a:r>
              <a:rPr lang="en-GB" dirty="0"/>
              <a:t>OLS Vendors</a:t>
            </a:r>
          </a:p>
          <a:p>
            <a:pPr lvl="1"/>
            <a:r>
              <a:rPr lang="en-GB" dirty="0" err="1"/>
              <a:t>Ciena</a:t>
            </a:r>
            <a:r>
              <a:rPr lang="en-GB" dirty="0"/>
              <a:t>, ADVA, Nokia etc..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7560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400A6-658E-ADF1-3517-35CF680EA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Modes &amp; FEC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D1A80-8F2D-EF4A-C915-64144171C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/>
              <a:t>AppSel</a:t>
            </a:r>
            <a:r>
              <a:rPr lang="en-GB" dirty="0"/>
              <a:t> (Line rate)</a:t>
            </a:r>
          </a:p>
          <a:p>
            <a:pPr lvl="1"/>
            <a:r>
              <a:rPr lang="en-GB" dirty="0"/>
              <a:t>1x400</a:t>
            </a:r>
          </a:p>
          <a:p>
            <a:pPr lvl="1"/>
            <a:r>
              <a:rPr lang="en-GB" dirty="0"/>
              <a:t>4x100</a:t>
            </a:r>
          </a:p>
          <a:p>
            <a:pPr lvl="1"/>
            <a:r>
              <a:rPr lang="en-GB" dirty="0"/>
              <a:t>3x100</a:t>
            </a:r>
          </a:p>
          <a:p>
            <a:pPr lvl="1"/>
            <a:r>
              <a:rPr lang="en-GB" dirty="0"/>
              <a:t>2x100</a:t>
            </a:r>
          </a:p>
          <a:p>
            <a:pPr lvl="1"/>
            <a:r>
              <a:rPr lang="en-GB" dirty="0"/>
              <a:t>1x100</a:t>
            </a:r>
          </a:p>
          <a:p>
            <a:r>
              <a:rPr lang="en-GB" dirty="0"/>
              <a:t>Line Modulation</a:t>
            </a:r>
          </a:p>
          <a:p>
            <a:pPr lvl="1"/>
            <a:r>
              <a:rPr lang="en-GB" dirty="0"/>
              <a:t>16QAM vs 8QAM vs QPSK</a:t>
            </a:r>
          </a:p>
          <a:p>
            <a:r>
              <a:rPr lang="en-GB" dirty="0"/>
              <a:t>FEC</a:t>
            </a:r>
          </a:p>
          <a:p>
            <a:pPr lvl="1"/>
            <a:r>
              <a:rPr lang="en-GB" dirty="0"/>
              <a:t>OFEC vs CFEC vs Proprietary FEC</a:t>
            </a:r>
          </a:p>
          <a:p>
            <a:r>
              <a:rPr lang="en-GB" dirty="0"/>
              <a:t>OSNR</a:t>
            </a:r>
          </a:p>
        </p:txBody>
      </p:sp>
    </p:spTree>
    <p:extLst>
      <p:ext uri="{BB962C8B-B14F-4D97-AF65-F5344CB8AC3E}">
        <p14:creationId xmlns:p14="http://schemas.microsoft.com/office/powerpoint/2010/main" val="1216780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5FFCD-6767-2CBB-056E-41B4776EB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Nightmare!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9EBC7-29F3-C3D2-9882-83349F61F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Interoperability</a:t>
            </a:r>
          </a:p>
          <a:p>
            <a:pPr lvl="1"/>
            <a:r>
              <a:rPr lang="en-GB" dirty="0"/>
              <a:t>Hosts</a:t>
            </a:r>
          </a:p>
          <a:p>
            <a:pPr lvl="2"/>
            <a:r>
              <a:rPr lang="en-GB" dirty="0"/>
              <a:t>Software Versions</a:t>
            </a:r>
          </a:p>
          <a:p>
            <a:pPr lvl="1"/>
            <a:r>
              <a:rPr lang="en-GB" dirty="0"/>
              <a:t>A-end to B-end</a:t>
            </a:r>
          </a:p>
          <a:p>
            <a:pPr lvl="2"/>
            <a:r>
              <a:rPr lang="en-GB" dirty="0"/>
              <a:t>DSP</a:t>
            </a:r>
          </a:p>
          <a:p>
            <a:pPr lvl="2"/>
            <a:r>
              <a:rPr lang="en-GB" dirty="0"/>
              <a:t>FEC</a:t>
            </a:r>
          </a:p>
          <a:p>
            <a:pPr lvl="2"/>
            <a:r>
              <a:rPr lang="en-GB" dirty="0"/>
              <a:t>Modes</a:t>
            </a:r>
          </a:p>
          <a:p>
            <a:pPr lvl="1"/>
            <a:r>
              <a:rPr lang="en-GB" dirty="0"/>
              <a:t>OLS</a:t>
            </a:r>
          </a:p>
          <a:p>
            <a:pPr lvl="2"/>
            <a:r>
              <a:rPr lang="en-GB" dirty="0"/>
              <a:t>P-Link</a:t>
            </a:r>
          </a:p>
          <a:p>
            <a:pPr lvl="2"/>
            <a:r>
              <a:rPr lang="en-GB" dirty="0"/>
              <a:t>ROADM</a:t>
            </a:r>
          </a:p>
          <a:p>
            <a:pPr lvl="2"/>
            <a:endParaRPr lang="en-GB" dirty="0"/>
          </a:p>
          <a:p>
            <a:r>
              <a:rPr lang="en-GB" dirty="0"/>
              <a:t>OIF </a:t>
            </a:r>
            <a:r>
              <a:rPr lang="en-GB" dirty="0" err="1"/>
              <a:t>Plugfests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0515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92BBB-9D74-2579-188A-2F17F2E4A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“I’ve already got a transport network”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A82A6-B640-0E3F-069A-A79B3B46B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 use alongside (Alien Wavelengths)</a:t>
            </a:r>
          </a:p>
          <a:p>
            <a:r>
              <a:rPr lang="en-GB" dirty="0"/>
              <a:t>Remote locations</a:t>
            </a:r>
          </a:p>
          <a:p>
            <a:r>
              <a:rPr lang="en-GB" dirty="0"/>
              <a:t>Cheap(er)</a:t>
            </a:r>
          </a:p>
          <a:p>
            <a:r>
              <a:rPr lang="en-GB" dirty="0"/>
              <a:t>Simplified Network?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3616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BFE40-705F-C733-FDDE-32DD52E5E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“I don’t need a transport network”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15B81-8DA0-7182-AD2B-0B4A76A71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Fibre shortages</a:t>
            </a:r>
          </a:p>
          <a:p>
            <a:r>
              <a:rPr lang="en-GB" dirty="0"/>
              <a:t>Short interconnects</a:t>
            </a:r>
          </a:p>
          <a:p>
            <a:r>
              <a:rPr lang="en-GB" dirty="0"/>
              <a:t>DCI</a:t>
            </a:r>
          </a:p>
          <a:p>
            <a:r>
              <a:rPr lang="en-GB" dirty="0"/>
              <a:t>Bandwidth Demands</a:t>
            </a:r>
          </a:p>
        </p:txBody>
      </p:sp>
    </p:spTree>
    <p:extLst>
      <p:ext uri="{BB962C8B-B14F-4D97-AF65-F5344CB8AC3E}">
        <p14:creationId xmlns:p14="http://schemas.microsoft.com/office/powerpoint/2010/main" val="45033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267</Words>
  <Application>Microsoft Office PowerPoint</Application>
  <PresentationFormat>Widescreen</PresentationFormat>
  <Paragraphs>84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400G ZR Pluggable Optics</vt:lpstr>
      <vt:lpstr>Agenda</vt:lpstr>
      <vt:lpstr>Pluggable WDM optics </vt:lpstr>
      <vt:lpstr>400G ZR vs ZR+</vt:lpstr>
      <vt:lpstr>100G ZR</vt:lpstr>
      <vt:lpstr>Vendors/Manufacturers/Chipsets</vt:lpstr>
      <vt:lpstr>Modes &amp; FEC</vt:lpstr>
      <vt:lpstr>The Nightmare!</vt:lpstr>
      <vt:lpstr>“I’ve already got a transport network”</vt:lpstr>
      <vt:lpstr>“I don’t need a transport network”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400G ZR Pluggable Optics</dc:title>
  <dc:creator>Anthony Clarkson</dc:creator>
  <cp:lastModifiedBy>Anthony Clarkson</cp:lastModifiedBy>
  <cp:revision>1</cp:revision>
  <dcterms:created xsi:type="dcterms:W3CDTF">2023-10-25T12:12:40Z</dcterms:created>
  <dcterms:modified xsi:type="dcterms:W3CDTF">2023-11-08T21:24:36Z</dcterms:modified>
</cp:coreProperties>
</file>